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3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AB903B5F-555D-4B71-B104-3EFC8E731636}"/>
    <pc:docChg chg="modSld">
      <pc:chgData name="Shaji Varghese" userId="b6635ce32d741a41" providerId="LiveId" clId="{AB903B5F-555D-4B71-B104-3EFC8E731636}" dt="2024-08-04T13:03:34.188" v="13" actId="1076"/>
      <pc:docMkLst>
        <pc:docMk/>
      </pc:docMkLst>
      <pc:sldChg chg="modSp mod">
        <pc:chgData name="Shaji Varghese" userId="b6635ce32d741a41" providerId="LiveId" clId="{AB903B5F-555D-4B71-B104-3EFC8E731636}" dt="2024-08-04T13:02:47.923" v="1" actId="1076"/>
        <pc:sldMkLst>
          <pc:docMk/>
          <pc:sldMk cId="3703728171" sldId="256"/>
        </pc:sldMkLst>
        <pc:spChg chg="mod">
          <ac:chgData name="Shaji Varghese" userId="b6635ce32d741a41" providerId="LiveId" clId="{AB903B5F-555D-4B71-B104-3EFC8E731636}" dt="2024-08-04T13:02:47.923" v="1" actId="1076"/>
          <ac:spMkLst>
            <pc:docMk/>
            <pc:sldMk cId="3703728171" sldId="256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2:53.808" v="2" actId="113"/>
        <pc:sldMkLst>
          <pc:docMk/>
          <pc:sldMk cId="4292584127" sldId="257"/>
        </pc:sldMkLst>
        <pc:spChg chg="mod">
          <ac:chgData name="Shaji Varghese" userId="b6635ce32d741a41" providerId="LiveId" clId="{AB903B5F-555D-4B71-B104-3EFC8E731636}" dt="2024-08-04T13:02:53.808" v="2" actId="113"/>
          <ac:spMkLst>
            <pc:docMk/>
            <pc:sldMk cId="4292584127" sldId="257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2:57.893" v="3" actId="113"/>
        <pc:sldMkLst>
          <pc:docMk/>
          <pc:sldMk cId="4027639488" sldId="258"/>
        </pc:sldMkLst>
        <pc:spChg chg="mod">
          <ac:chgData name="Shaji Varghese" userId="b6635ce32d741a41" providerId="LiveId" clId="{AB903B5F-555D-4B71-B104-3EFC8E731636}" dt="2024-08-04T13:02:57.893" v="3" actId="113"/>
          <ac:spMkLst>
            <pc:docMk/>
            <pc:sldMk cId="4027639488" sldId="258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3:04.362" v="5" actId="1076"/>
        <pc:sldMkLst>
          <pc:docMk/>
          <pc:sldMk cId="3847423309" sldId="259"/>
        </pc:sldMkLst>
        <pc:spChg chg="mod">
          <ac:chgData name="Shaji Varghese" userId="b6635ce32d741a41" providerId="LiveId" clId="{AB903B5F-555D-4B71-B104-3EFC8E731636}" dt="2024-08-04T13:03:04.362" v="5" actId="1076"/>
          <ac:spMkLst>
            <pc:docMk/>
            <pc:sldMk cId="3847423309" sldId="259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3:12.898" v="7" actId="1076"/>
        <pc:sldMkLst>
          <pc:docMk/>
          <pc:sldMk cId="226201741" sldId="260"/>
        </pc:sldMkLst>
        <pc:spChg chg="mod">
          <ac:chgData name="Shaji Varghese" userId="b6635ce32d741a41" providerId="LiveId" clId="{AB903B5F-555D-4B71-B104-3EFC8E731636}" dt="2024-08-04T13:03:12.898" v="7" actId="1076"/>
          <ac:spMkLst>
            <pc:docMk/>
            <pc:sldMk cId="226201741" sldId="260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3:26.986" v="11" actId="1076"/>
        <pc:sldMkLst>
          <pc:docMk/>
          <pc:sldMk cId="3129857369" sldId="261"/>
        </pc:sldMkLst>
        <pc:spChg chg="mod">
          <ac:chgData name="Shaji Varghese" userId="b6635ce32d741a41" providerId="LiveId" clId="{AB903B5F-555D-4B71-B104-3EFC8E731636}" dt="2024-08-04T13:03:26.986" v="11" actId="1076"/>
          <ac:spMkLst>
            <pc:docMk/>
            <pc:sldMk cId="3129857369" sldId="261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3:19.983" v="9" actId="1076"/>
        <pc:sldMkLst>
          <pc:docMk/>
          <pc:sldMk cId="1426422732" sldId="263"/>
        </pc:sldMkLst>
        <pc:spChg chg="mod">
          <ac:chgData name="Shaji Varghese" userId="b6635ce32d741a41" providerId="LiveId" clId="{AB903B5F-555D-4B71-B104-3EFC8E731636}" dt="2024-08-04T13:03:19.983" v="9" actId="1076"/>
          <ac:spMkLst>
            <pc:docMk/>
            <pc:sldMk cId="1426422732" sldId="263"/>
            <ac:spMk id="2" creationId="{C3A11FE7-8C46-46AC-B246-5B8488AE2402}"/>
          </ac:spMkLst>
        </pc:spChg>
      </pc:sldChg>
      <pc:sldChg chg="modSp mod">
        <pc:chgData name="Shaji Varghese" userId="b6635ce32d741a41" providerId="LiveId" clId="{AB903B5F-555D-4B71-B104-3EFC8E731636}" dt="2024-08-04T13:03:34.188" v="13" actId="1076"/>
        <pc:sldMkLst>
          <pc:docMk/>
          <pc:sldMk cId="3535437081" sldId="264"/>
        </pc:sldMkLst>
        <pc:spChg chg="mod">
          <ac:chgData name="Shaji Varghese" userId="b6635ce32d741a41" providerId="LiveId" clId="{AB903B5F-555D-4B71-B104-3EFC8E731636}" dt="2024-08-04T13:03:34.188" v="13" actId="1076"/>
          <ac:spMkLst>
            <pc:docMk/>
            <pc:sldMk cId="3535437081" sldId="264"/>
            <ac:spMk id="2" creationId="{C3A11FE7-8C46-46AC-B246-5B8488AE24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5ED06-B2F6-4029-9E74-6A153C8F8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4617B-5D91-48D1-A6B9-4A3D7E025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C2906-5287-4328-BF3D-06896A13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599D-FC80-4235-9271-B84D61C9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8AE0E-1F52-4C1F-AC94-398FBCE7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2014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6D70-9C2D-4A66-9089-C6AA26AA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35BA3-4068-4F3C-B7CF-06795E8C3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E256-D45E-4F4F-93BE-18E6EB04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B3D9-74A6-472A-B948-25429347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B7-9160-4911-ADF7-9A15728D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3304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2BB2D-B06A-4DD6-8926-266945FED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39249-3E55-44A1-8BBD-ED6EA8069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C8160-DE8A-4E01-853D-86CBA9C9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01C5-B389-4DFE-B8A0-21ACCDA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FF47F-48A3-4EE7-828F-51879EDA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0847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3105-1648-43D1-B8AB-9965DB98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C52DD-3223-4707-9AF2-A797FD3AB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962DA-86A6-4EB2-8C62-C35B7617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CFFBD-0B97-4BF9-928C-6EE6B5D7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CDB6A-E4A4-4F30-BA91-8A19AEFA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555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11D40-AAA8-4C26-93E7-20DD1646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C0330-674B-4733-8A20-9E193F69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3B25E-5ADA-4264-82FA-CB099CB9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20ED4-AC47-423F-A9E9-177BEF65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0BD37-B446-4013-823B-6AD9A140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97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7537D-B621-4C52-8EE3-A112D323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5EE28-B9B2-4D45-97C5-9196EE5D9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7C807-D28F-4D31-A61C-216287592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6F93B-0610-40B9-B14B-8AE11E97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AB1FD-4D3F-4C5F-B7D9-B9E984E7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75EB4-0BFE-4F17-9526-592CD73B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13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0F32D-8AC2-4555-964F-8EBEC027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ABBC9-4C31-4AA2-A29D-A5157D56B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C318E-BEFB-4927-A2CD-78AECDF07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5F15EE-2071-4AE5-A2AD-366EE1116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DF4BFB-1535-486E-A4F7-CC1822532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688FAA-644A-4471-B803-342774A6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AEDEEF-529F-4C17-A6BC-B0705CE7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1A233D-D65F-483B-A968-8BB90C4C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6310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7B1ED-220D-4621-8279-4E3D4C3E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E9755-9BE0-44F6-A0FF-874E602A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F1D37-3093-48A9-8631-B4A57E2C0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8C317-3AD1-418A-8630-1480A2C0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6692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07041-301A-4C21-9EE5-25984960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4C1BF-3215-4B55-BECC-BFC7667B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7801C-5D19-4449-A1F8-064C3523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8510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0AA8-D400-471E-B3F8-16C12D8AB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9ABA5-0DBB-4CC9-8A2D-02F515610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07494-8AC1-4BB4-B7B0-1532A03F1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7FC36-1641-42D0-9AC0-54E892E2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951C-F8F7-414F-B7BC-FAF63741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03C85-41D2-4D42-9B8D-E51DDDDB9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1169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07F6-293C-4A86-85EC-381032C7F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761D5-1271-4A28-9EB4-CEF1B0162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839CA-71F4-46EF-BF70-397DD0877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84620-B48C-4475-9F54-8CEAC2D0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D39B-194C-4AA9-9A7E-D9A30631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C603E-E567-423C-BA04-6F3923C2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7063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E8AE8-B8C3-4457-A685-A036D057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5FAC8-E34A-4FD9-9ED2-2844C3113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8F2B1-CF5E-4814-8086-639788166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0E1A-8EF6-4A7D-83C2-5B596CED75FD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54444-023E-45AE-A3AA-FF2E879D8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FB8F-D92F-4ED2-89F4-FFB566764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5CC7-AAA5-4EF0-8A81-390895286D9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874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114" y="3219450"/>
            <a:ext cx="1085133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Daivathin</a:t>
            </a:r>
            <a:r>
              <a:rPr lang="en-US" sz="4000" b="1" dirty="0"/>
              <a:t> </a:t>
            </a:r>
            <a:r>
              <a:rPr lang="en-US" sz="4000" b="1" dirty="0" err="1"/>
              <a:t>kunjaade</a:t>
            </a:r>
            <a:r>
              <a:rPr lang="en-US" sz="4000" b="1" dirty="0"/>
              <a:t>! </a:t>
            </a:r>
            <a:r>
              <a:rPr lang="en-US" sz="4000" b="1" dirty="0" err="1"/>
              <a:t>sarvva</a:t>
            </a:r>
            <a:br>
              <a:rPr lang="en-US" sz="4000" b="1" dirty="0"/>
            </a:br>
            <a:r>
              <a:rPr lang="en-US" sz="4000" b="1" dirty="0" err="1"/>
              <a:t>vandanathinum</a:t>
            </a:r>
            <a:r>
              <a:rPr lang="en-US" sz="4000" b="1" dirty="0"/>
              <a:t> </a:t>
            </a:r>
            <a:r>
              <a:rPr lang="en-US" sz="4000" b="1" dirty="0" err="1"/>
              <a:t>yogyan</a:t>
            </a:r>
            <a:r>
              <a:rPr lang="en-US" sz="4000" b="1" dirty="0"/>
              <a:t> nee</a:t>
            </a:r>
            <a:br>
              <a:rPr lang="en-US" sz="4000" b="1" dirty="0"/>
            </a:br>
            <a:r>
              <a:rPr lang="en-US" sz="4000" b="1" dirty="0" err="1"/>
              <a:t>Njaanavum</a:t>
            </a:r>
            <a:r>
              <a:rPr lang="en-US" sz="4000" b="1" dirty="0"/>
              <a:t> </a:t>
            </a:r>
            <a:r>
              <a:rPr lang="en-US" sz="4000" b="1" dirty="0" err="1"/>
              <a:t>shakthiyum</a:t>
            </a:r>
            <a:r>
              <a:rPr lang="en-US" sz="4000" b="1" dirty="0"/>
              <a:t> </a:t>
            </a:r>
            <a:r>
              <a:rPr lang="en-US" sz="4000" b="1" dirty="0" err="1"/>
              <a:t>dhanam</a:t>
            </a:r>
            <a:r>
              <a:rPr lang="en-US" sz="4000" b="1" dirty="0"/>
              <a:t> </a:t>
            </a:r>
            <a:r>
              <a:rPr lang="en-US" sz="4000" b="1" dirty="0" err="1"/>
              <a:t>balam</a:t>
            </a:r>
            <a:br>
              <a:rPr lang="en-US" sz="4000" b="1" dirty="0"/>
            </a:br>
            <a:r>
              <a:rPr lang="en-US" sz="4000" b="1" dirty="0" err="1"/>
              <a:t>Sthuthi</a:t>
            </a:r>
            <a:r>
              <a:rPr lang="en-US" sz="4000" b="1" dirty="0"/>
              <a:t> </a:t>
            </a:r>
            <a:r>
              <a:rPr lang="en-US" sz="4000" b="1" dirty="0" err="1"/>
              <a:t>bahumaanam</a:t>
            </a:r>
            <a:r>
              <a:rPr lang="en-US" sz="4000" b="1" dirty="0"/>
              <a:t> </a:t>
            </a:r>
            <a:r>
              <a:rPr lang="en-US" sz="4000" b="1" dirty="0" err="1"/>
              <a:t>ellaam</a:t>
            </a:r>
            <a:r>
              <a:rPr lang="en-US" sz="4000" b="1" dirty="0"/>
              <a:t> </a:t>
            </a:r>
            <a:r>
              <a:rPr lang="en-US" sz="4000" b="1" dirty="0" err="1"/>
              <a:t>ninakke</a:t>
            </a:r>
            <a:endParaRPr lang="en-US" sz="4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941C03-5315-14EA-B2AD-7ADE46070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15" y="289441"/>
            <a:ext cx="10851335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72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29000"/>
            <a:ext cx="1118235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Ghorapishaachin</a:t>
            </a:r>
            <a:r>
              <a:rPr lang="en-US" sz="4000" b="1" dirty="0"/>
              <a:t> </a:t>
            </a:r>
            <a:r>
              <a:rPr lang="en-US" sz="4000" b="1" dirty="0" err="1"/>
              <a:t>nukam</a:t>
            </a:r>
            <a:r>
              <a:rPr lang="en-US" sz="4000" b="1" dirty="0"/>
              <a:t> </a:t>
            </a:r>
            <a:r>
              <a:rPr lang="en-US" sz="4000" b="1" dirty="0" err="1"/>
              <a:t>neengaan</a:t>
            </a:r>
            <a:br>
              <a:rPr lang="en-US" sz="4000" b="1" dirty="0"/>
            </a:br>
            <a:r>
              <a:rPr lang="en-US" sz="4000" b="1" dirty="0" err="1"/>
              <a:t>pora</a:t>
            </a:r>
            <a:r>
              <a:rPr lang="en-US" sz="4000" b="1" dirty="0"/>
              <a:t> </a:t>
            </a:r>
            <a:r>
              <a:rPr lang="en-US" sz="4000" b="1" dirty="0" err="1"/>
              <a:t>swayathin</a:t>
            </a:r>
            <a:r>
              <a:rPr lang="en-US" sz="4000" b="1" dirty="0"/>
              <a:t> </a:t>
            </a:r>
            <a:r>
              <a:rPr lang="en-US" sz="4000" b="1" dirty="0" err="1"/>
              <a:t>shramangal</a:t>
            </a:r>
            <a:br>
              <a:rPr lang="en-US" sz="4000" b="1" dirty="0"/>
            </a:br>
            <a:r>
              <a:rPr lang="en-US" sz="4000" b="1" dirty="0" err="1"/>
              <a:t>Chorayin</a:t>
            </a:r>
            <a:r>
              <a:rPr lang="en-US" sz="4000" b="1" dirty="0"/>
              <a:t> </a:t>
            </a:r>
            <a:r>
              <a:rPr lang="en-US" sz="4000" b="1" dirty="0" err="1"/>
              <a:t>chorichilaal</a:t>
            </a:r>
            <a:r>
              <a:rPr lang="en-US" sz="4000" b="1" dirty="0"/>
              <a:t> </a:t>
            </a:r>
            <a:r>
              <a:rPr lang="en-US" sz="4000" b="1" dirty="0" err="1"/>
              <a:t>yeshuve</a:t>
            </a:r>
            <a:r>
              <a:rPr lang="en-US" sz="4000" b="1" dirty="0"/>
              <a:t> </a:t>
            </a:r>
            <a:r>
              <a:rPr lang="en-US" sz="4000" b="1" dirty="0" err="1"/>
              <a:t>ee</a:t>
            </a:r>
            <a:r>
              <a:rPr lang="en-US" sz="4000" b="1" dirty="0"/>
              <a:t> van</a:t>
            </a:r>
            <a:br>
              <a:rPr lang="en-US" sz="4000" b="1" dirty="0"/>
            </a:br>
            <a:r>
              <a:rPr lang="en-US" sz="4000" b="1" dirty="0" err="1"/>
              <a:t>porine</a:t>
            </a:r>
            <a:r>
              <a:rPr lang="en-US" sz="4000" b="1" dirty="0"/>
              <a:t> </a:t>
            </a:r>
            <a:r>
              <a:rPr lang="en-US" sz="4000" b="1" dirty="0" err="1"/>
              <a:t>theerthavan</a:t>
            </a:r>
            <a:r>
              <a:rPr lang="en-US" sz="4000" b="1" dirty="0"/>
              <a:t> nee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86BAF7-E053-5284-35B7-FF21ED17A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60" y="383097"/>
            <a:ext cx="11380890" cy="304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8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672" y="3429000"/>
            <a:ext cx="11132103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Nyaayapramanathinte</a:t>
            </a:r>
            <a:r>
              <a:rPr lang="en-US" sz="4000" b="1" dirty="0"/>
              <a:t> </a:t>
            </a:r>
            <a:r>
              <a:rPr lang="en-US" sz="4000" b="1" dirty="0" err="1"/>
              <a:t>shaapam</a:t>
            </a:r>
            <a:br>
              <a:rPr lang="en-US" sz="4000" b="1" dirty="0"/>
            </a:br>
            <a:r>
              <a:rPr lang="en-US" sz="4000" b="1" dirty="0" err="1"/>
              <a:t>aayathellaam</a:t>
            </a:r>
            <a:r>
              <a:rPr lang="en-US" sz="4000" b="1" dirty="0"/>
              <a:t> </a:t>
            </a:r>
            <a:r>
              <a:rPr lang="en-US" sz="4000" b="1" dirty="0" err="1"/>
              <a:t>theerkkuvaan</a:t>
            </a:r>
            <a:br>
              <a:rPr lang="en-US" sz="4000" b="1" dirty="0"/>
            </a:br>
            <a:r>
              <a:rPr lang="en-US" sz="4000" b="1" dirty="0" err="1"/>
              <a:t>Praayaschithaarthdamaay</a:t>
            </a:r>
            <a:r>
              <a:rPr lang="en-US" sz="4000" b="1" dirty="0"/>
              <a:t> </a:t>
            </a:r>
            <a:r>
              <a:rPr lang="en-US" sz="4000" b="1" dirty="0" err="1"/>
              <a:t>paapathinnaayi</a:t>
            </a:r>
            <a:br>
              <a:rPr lang="en-US" sz="4000" b="1" dirty="0"/>
            </a:br>
            <a:r>
              <a:rPr lang="en-US" sz="4000" b="1" dirty="0"/>
              <a:t>Nin </a:t>
            </a:r>
            <a:r>
              <a:rPr lang="en-US" sz="4000" b="1" dirty="0" err="1"/>
              <a:t>kaayathe</a:t>
            </a:r>
            <a:r>
              <a:rPr lang="en-US" sz="4000" b="1" dirty="0"/>
              <a:t> </a:t>
            </a:r>
            <a:r>
              <a:rPr lang="en-US" sz="4000" b="1" dirty="0" err="1"/>
              <a:t>elppichu</a:t>
            </a:r>
            <a:r>
              <a:rPr lang="en-US" sz="4000" b="1" dirty="0"/>
              <a:t> nee-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F7F63A-57D8-4990-AF10-94807E691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72" y="289441"/>
            <a:ext cx="10941603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3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894" y="3267075"/>
            <a:ext cx="11625131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Mruthyuve</a:t>
            </a:r>
            <a:r>
              <a:rPr lang="en-US" sz="4000" b="1" dirty="0"/>
              <a:t> </a:t>
            </a:r>
            <a:r>
              <a:rPr lang="en-US" sz="4000" b="1" dirty="0" err="1"/>
              <a:t>jaippaan</a:t>
            </a:r>
            <a:r>
              <a:rPr lang="en-US" sz="4000" b="1" dirty="0"/>
              <a:t> nee </a:t>
            </a:r>
            <a:r>
              <a:rPr lang="en-US" sz="4000" b="1" dirty="0" err="1"/>
              <a:t>daiva</a:t>
            </a:r>
            <a:br>
              <a:rPr lang="en-US" sz="4000" b="1" dirty="0"/>
            </a:br>
            <a:r>
              <a:rPr lang="en-US" sz="4000" b="1" dirty="0" err="1"/>
              <a:t>bhrthyanaam</a:t>
            </a:r>
            <a:r>
              <a:rPr lang="en-US" sz="4000" b="1" dirty="0"/>
              <a:t> </a:t>
            </a:r>
            <a:r>
              <a:rPr lang="en-US" sz="4000" b="1" dirty="0" err="1"/>
              <a:t>ninnethanne</a:t>
            </a:r>
            <a:br>
              <a:rPr lang="en-US" sz="4000" b="1" dirty="0"/>
            </a:br>
            <a:r>
              <a:rPr lang="en-US" sz="4000" b="1" dirty="0"/>
              <a:t>Nithya </a:t>
            </a:r>
            <a:r>
              <a:rPr lang="en-US" sz="4000" b="1" dirty="0" err="1"/>
              <a:t>daivaavyaal</a:t>
            </a:r>
            <a:r>
              <a:rPr lang="en-US" sz="4000" b="1" dirty="0"/>
              <a:t> </a:t>
            </a:r>
            <a:r>
              <a:rPr lang="en-US" sz="4000" b="1" dirty="0" err="1"/>
              <a:t>arppichathaalee</a:t>
            </a:r>
            <a:br>
              <a:rPr lang="en-US" sz="4000" b="1" dirty="0"/>
            </a:br>
            <a:r>
              <a:rPr lang="en-US" sz="4000" b="1" dirty="0" err="1"/>
              <a:t>marthyarkku</a:t>
            </a:r>
            <a:r>
              <a:rPr lang="en-US" sz="4000" b="1" dirty="0"/>
              <a:t> </a:t>
            </a:r>
            <a:r>
              <a:rPr lang="en-US" sz="4000" b="1" dirty="0" err="1"/>
              <a:t>jeevanundaay</a:t>
            </a:r>
            <a:endParaRPr lang="en-US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857AC8-DA52-4407-C238-3ADBE257E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94" y="289441"/>
            <a:ext cx="11729906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42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504" y="3158609"/>
            <a:ext cx="1143699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Daivathin</a:t>
            </a:r>
            <a:r>
              <a:rPr lang="en-US" sz="4000" b="1" dirty="0"/>
              <a:t> </a:t>
            </a:r>
            <a:r>
              <a:rPr lang="en-US" sz="4000" b="1" dirty="0" err="1"/>
              <a:t>koottaayma</a:t>
            </a:r>
            <a:r>
              <a:rPr lang="en-US" sz="4000" b="1" dirty="0"/>
              <a:t> </a:t>
            </a:r>
            <a:r>
              <a:rPr lang="en-US" sz="4000" b="1" dirty="0" err="1"/>
              <a:t>njangal</a:t>
            </a:r>
            <a:br>
              <a:rPr lang="en-US" sz="4000" b="1" dirty="0"/>
            </a:br>
            <a:r>
              <a:rPr lang="en-US" sz="4000" b="1" dirty="0" err="1"/>
              <a:t>chaavilum</a:t>
            </a:r>
            <a:r>
              <a:rPr lang="en-US" sz="4000" b="1" dirty="0"/>
              <a:t> </a:t>
            </a:r>
            <a:r>
              <a:rPr lang="en-US" sz="4000" b="1" dirty="0" err="1"/>
              <a:t>aaswadippaan</a:t>
            </a:r>
            <a:br>
              <a:rPr lang="en-US" sz="4000" b="1" dirty="0"/>
            </a:br>
            <a:r>
              <a:rPr lang="en-US" sz="4000" b="1" dirty="0" err="1"/>
              <a:t>Daivathaal</a:t>
            </a:r>
            <a:r>
              <a:rPr lang="en-US" sz="4000" b="1" dirty="0"/>
              <a:t> </a:t>
            </a:r>
            <a:r>
              <a:rPr lang="en-US" sz="4000" b="1" dirty="0" err="1"/>
              <a:t>vidappettu</a:t>
            </a:r>
            <a:r>
              <a:rPr lang="en-US" sz="4000" b="1" dirty="0"/>
              <a:t> </a:t>
            </a:r>
            <a:r>
              <a:rPr lang="en-US" sz="4000" b="1" dirty="0" err="1"/>
              <a:t>krooshinkal</a:t>
            </a:r>
            <a:r>
              <a:rPr lang="en-US" sz="4000" b="1" dirty="0"/>
              <a:t> nee </a:t>
            </a:r>
            <a:r>
              <a:rPr lang="en-US" sz="4000" b="1" dirty="0" err="1"/>
              <a:t>nin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Jeevane</a:t>
            </a:r>
            <a:r>
              <a:rPr lang="en-US" sz="4000" b="1" dirty="0"/>
              <a:t> </a:t>
            </a:r>
            <a:r>
              <a:rPr lang="en-US" sz="4000" b="1" dirty="0" err="1"/>
              <a:t>elppichappol</a:t>
            </a:r>
            <a:endParaRPr lang="en-US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F4CF91-CA64-FF01-0320-B4C05B462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504" y="289441"/>
            <a:ext cx="11681146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0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15" y="3212646"/>
            <a:ext cx="11422385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Kuttam</a:t>
            </a:r>
            <a:r>
              <a:rPr lang="en-US" sz="4000" b="1" dirty="0"/>
              <a:t> </a:t>
            </a:r>
            <a:r>
              <a:rPr lang="en-US" sz="4000" b="1" dirty="0" err="1"/>
              <a:t>chumathunnathaar</a:t>
            </a:r>
            <a:r>
              <a:rPr lang="en-US" sz="4000" b="1" dirty="0"/>
              <a:t> </a:t>
            </a:r>
            <a:r>
              <a:rPr lang="en-US" sz="4000" b="1" dirty="0" err="1"/>
              <a:t>ninte</a:t>
            </a:r>
            <a:br>
              <a:rPr lang="en-US" sz="4000" b="1" dirty="0"/>
            </a:br>
            <a:r>
              <a:rPr lang="en-US" sz="4000" b="1" dirty="0" err="1"/>
              <a:t>shathru</a:t>
            </a:r>
            <a:r>
              <a:rPr lang="en-US" sz="4000" b="1" dirty="0"/>
              <a:t> </a:t>
            </a:r>
            <a:r>
              <a:rPr lang="en-US" sz="4000" b="1" dirty="0" err="1"/>
              <a:t>varggam</a:t>
            </a:r>
            <a:r>
              <a:rPr lang="en-US" sz="4000" b="1" dirty="0"/>
              <a:t> </a:t>
            </a:r>
            <a:r>
              <a:rPr lang="en-US" sz="4000" b="1" dirty="0" err="1"/>
              <a:t>evide</a:t>
            </a:r>
            <a:r>
              <a:rPr lang="en-US" sz="4000" b="1" dirty="0"/>
              <a:t>?</a:t>
            </a:r>
            <a:br>
              <a:rPr lang="en-US" sz="4000" b="1" dirty="0"/>
            </a:br>
            <a:r>
              <a:rPr lang="en-US" sz="4000" b="1" dirty="0" err="1"/>
              <a:t>Yudhamozhinju</a:t>
            </a:r>
            <a:r>
              <a:rPr lang="en-US" sz="4000" b="1" dirty="0"/>
              <a:t> </a:t>
            </a:r>
            <a:r>
              <a:rPr lang="en-US" sz="4000" b="1" dirty="0" err="1"/>
              <a:t>samaadhaanamaayi</a:t>
            </a:r>
            <a:br>
              <a:rPr lang="en-US" sz="4000" b="1" dirty="0"/>
            </a:br>
            <a:r>
              <a:rPr lang="en-US" sz="4000" b="1" dirty="0" err="1"/>
              <a:t>Vishudhamaam</a:t>
            </a:r>
            <a:r>
              <a:rPr lang="en-US" sz="4000" b="1" dirty="0"/>
              <a:t> </a:t>
            </a:r>
            <a:r>
              <a:rPr lang="en-US" sz="4000" b="1" dirty="0" err="1"/>
              <a:t>rakthathinaal</a:t>
            </a:r>
            <a:endParaRPr lang="en-US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5F1A09-0454-AA66-C676-F95D2A320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15" y="371084"/>
            <a:ext cx="11422385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2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303" y="3241222"/>
            <a:ext cx="11118721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Halleluyya</a:t>
            </a:r>
            <a:r>
              <a:rPr lang="en-US" sz="4000" b="1" dirty="0"/>
              <a:t> </a:t>
            </a:r>
            <a:r>
              <a:rPr lang="en-US" sz="4000" b="1" dirty="0" err="1"/>
              <a:t>paadin</a:t>
            </a:r>
            <a:r>
              <a:rPr lang="en-US" sz="4000" b="1" dirty="0"/>
              <a:t> </a:t>
            </a:r>
            <a:r>
              <a:rPr lang="en-US" sz="4000" b="1" dirty="0" err="1"/>
              <a:t>kristhu</a:t>
            </a:r>
            <a:br>
              <a:rPr lang="en-US" sz="4000" b="1" dirty="0"/>
            </a:br>
            <a:r>
              <a:rPr lang="en-US" sz="4000" b="1" dirty="0" err="1"/>
              <a:t>nallavanenn</a:t>
            </a:r>
            <a:r>
              <a:rPr lang="en-US" sz="4000" b="1" dirty="0"/>
              <a:t> </a:t>
            </a:r>
            <a:r>
              <a:rPr lang="en-US" sz="4000" b="1" dirty="0" err="1"/>
              <a:t>aarkkuvin</a:t>
            </a:r>
            <a:br>
              <a:rPr lang="en-US" sz="4000" b="1" dirty="0"/>
            </a:br>
            <a:r>
              <a:rPr lang="en-US" sz="4000" b="1" dirty="0" err="1"/>
              <a:t>Vallabhamaam</a:t>
            </a:r>
            <a:r>
              <a:rPr lang="en-US" sz="4000" b="1" dirty="0"/>
              <a:t> </a:t>
            </a:r>
            <a:r>
              <a:rPr lang="en-US" sz="4000" b="1" dirty="0" err="1"/>
              <a:t>thirunaamathil</a:t>
            </a:r>
            <a:r>
              <a:rPr lang="en-US" sz="4000" b="1" dirty="0"/>
              <a:t> </a:t>
            </a:r>
            <a:r>
              <a:rPr lang="en-US" sz="4000" b="1" dirty="0" err="1"/>
              <a:t>srushti</a:t>
            </a:r>
            <a:br>
              <a:rPr lang="en-US" sz="4000" b="1" dirty="0"/>
            </a:br>
            <a:r>
              <a:rPr lang="en-US" sz="4000" b="1" dirty="0" err="1"/>
              <a:t>ellaam</a:t>
            </a:r>
            <a:r>
              <a:rPr lang="en-US" sz="4000" b="1" dirty="0"/>
              <a:t> </a:t>
            </a:r>
            <a:r>
              <a:rPr lang="en-US" sz="4000" b="1" dirty="0" err="1"/>
              <a:t>vanangidette</a:t>
            </a:r>
            <a:r>
              <a:rPr lang="en-US" sz="4000" b="1" dirty="0"/>
              <a:t>-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C4E40A-16B1-3FF3-DC04-DEFA4C5A3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04" y="354755"/>
            <a:ext cx="11118721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5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FE7-8C46-46AC-B246-5B8488AE2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787" y="3257550"/>
            <a:ext cx="11229613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Daivathin</a:t>
            </a:r>
            <a:r>
              <a:rPr lang="en-US" sz="4000" b="1" dirty="0"/>
              <a:t> </a:t>
            </a:r>
            <a:r>
              <a:rPr lang="en-US" sz="4000" b="1" dirty="0" err="1"/>
              <a:t>kunjaade</a:t>
            </a:r>
            <a:r>
              <a:rPr lang="en-US" sz="4000" b="1" dirty="0"/>
              <a:t>! </a:t>
            </a:r>
            <a:r>
              <a:rPr lang="en-US" sz="4000" b="1" dirty="0" err="1"/>
              <a:t>sarvva</a:t>
            </a:r>
            <a:br>
              <a:rPr lang="en-US" sz="4000" b="1" dirty="0"/>
            </a:br>
            <a:r>
              <a:rPr lang="en-US" sz="4000" b="1" dirty="0" err="1"/>
              <a:t>vandanathinum</a:t>
            </a:r>
            <a:r>
              <a:rPr lang="en-US" sz="4000" b="1" dirty="0"/>
              <a:t> </a:t>
            </a:r>
            <a:r>
              <a:rPr lang="en-US" sz="4000" b="1" dirty="0" err="1"/>
              <a:t>yogyan</a:t>
            </a:r>
            <a:r>
              <a:rPr lang="en-US" sz="4000" b="1" dirty="0"/>
              <a:t> nee</a:t>
            </a:r>
            <a:br>
              <a:rPr lang="en-US" sz="4000" b="1" dirty="0"/>
            </a:br>
            <a:r>
              <a:rPr lang="en-US" sz="4000" b="1" dirty="0" err="1"/>
              <a:t>Njaanavum</a:t>
            </a:r>
            <a:r>
              <a:rPr lang="en-US" sz="4000" b="1" dirty="0"/>
              <a:t> </a:t>
            </a:r>
            <a:r>
              <a:rPr lang="en-US" sz="4000" b="1" dirty="0" err="1"/>
              <a:t>shakthiyum</a:t>
            </a:r>
            <a:r>
              <a:rPr lang="en-US" sz="4000" b="1" dirty="0"/>
              <a:t> </a:t>
            </a:r>
            <a:r>
              <a:rPr lang="en-US" sz="4000" b="1" dirty="0" err="1"/>
              <a:t>dhanam</a:t>
            </a:r>
            <a:r>
              <a:rPr lang="en-US" sz="4000" b="1" dirty="0"/>
              <a:t> </a:t>
            </a:r>
            <a:r>
              <a:rPr lang="en-US" sz="4000" b="1" dirty="0" err="1"/>
              <a:t>balam</a:t>
            </a:r>
            <a:br>
              <a:rPr lang="en-US" sz="4000" b="1" dirty="0"/>
            </a:br>
            <a:r>
              <a:rPr lang="en-US" sz="4000" b="1" dirty="0" err="1"/>
              <a:t>Sthuthi</a:t>
            </a:r>
            <a:r>
              <a:rPr lang="en-US" sz="4000" b="1" dirty="0"/>
              <a:t> </a:t>
            </a:r>
            <a:r>
              <a:rPr lang="en-US" sz="4000" b="1" dirty="0" err="1"/>
              <a:t>bahumaanam</a:t>
            </a:r>
            <a:r>
              <a:rPr lang="en-US" sz="4000" b="1" dirty="0"/>
              <a:t> </a:t>
            </a:r>
            <a:r>
              <a:rPr lang="en-US" sz="4000" b="1" dirty="0" err="1"/>
              <a:t>ellaam</a:t>
            </a:r>
            <a:r>
              <a:rPr lang="en-US" sz="4000" b="1" dirty="0"/>
              <a:t> </a:t>
            </a:r>
            <a:r>
              <a:rPr lang="en-US" sz="4000" b="1" dirty="0" err="1"/>
              <a:t>ninakke</a:t>
            </a:r>
            <a:endParaRPr lang="en-US" sz="4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941C03-5315-14EA-B2AD-7ADE46070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787" y="289441"/>
            <a:ext cx="11296288" cy="313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3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195613-9E12-435D-B40C-134F460DA3BD}">
  <ds:schemaRefs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d7027104-440d-4d20-a578-e1d0db2aa11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9C1F352-477F-4294-8D2C-CD4799BBE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45491F-FA87-4380-9C2B-083C64D9D7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122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Daivathin kunjaade! sarvva vandanathinum yogyan nee Njaanavum shakthiyum dhanam balam Sthuthi bahumaanam ellaam ninakke</vt:lpstr>
      <vt:lpstr>Ghorapishaachin nukam neengaan pora swayathin shramangal Chorayin chorichilaal yeshuve ee van porine theerthavan nee</vt:lpstr>
      <vt:lpstr>Nyaayapramanathinte shaapam aayathellaam theerkkuvaan Praayaschithaarthdamaay paapathinnaayi Nin kaayathe elppichu nee-</vt:lpstr>
      <vt:lpstr>Mruthyuve jaippaan nee daiva bhrthyanaam ninnethanne Nithya daivaavyaal arppichathaalee marthyarkku jeevanundaay</vt:lpstr>
      <vt:lpstr>Daivathin koottaayma njangal chaavilum aaswadippaan Daivathaal vidappettu krooshinkal nee nin  Jeevane elppichappol</vt:lpstr>
      <vt:lpstr>Kuttam chumathunnathaar ninte shathru varggam evide? Yudhamozhinju samaadhaanamaayi Vishudhamaam rakthathinaal</vt:lpstr>
      <vt:lpstr>Halleluyya paadin kristhu nallavanenn aarkkuvin Vallabhamaam thirunaamathil srushti ellaam vanangidette-</vt:lpstr>
      <vt:lpstr>Daivathin kunjaade! sarvva vandanathinum yogyan nee Njaanavum shakthiyum dhanam balam Sthuthi bahumaanam ellaam ninakke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ദൈവത്തിന്‍ കുഞ്ഞാടേ സര്‍വ്വ വന്</dc:title>
  <dc:subject>225</dc:subject>
  <dc:creator>Christie Varghese</dc:creator>
  <cp:keywords>Formatting Pending</cp:keywords>
  <cp:lastModifiedBy>Shaji Varghese</cp:lastModifiedBy>
  <cp:revision>2</cp:revision>
  <dcterms:created xsi:type="dcterms:W3CDTF">2022-04-03T12:37:33Z</dcterms:created>
  <dcterms:modified xsi:type="dcterms:W3CDTF">2024-08-04T13:03:36Z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